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8" r:id="rId9"/>
    <p:sldId id="289" r:id="rId10"/>
    <p:sldId id="263" r:id="rId11"/>
    <p:sldId id="264" r:id="rId12"/>
    <p:sldId id="265" r:id="rId13"/>
    <p:sldId id="290" r:id="rId14"/>
    <p:sldId id="291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92" r:id="rId25"/>
    <p:sldId id="275" r:id="rId26"/>
    <p:sldId id="276" r:id="rId27"/>
    <p:sldId id="277" r:id="rId28"/>
    <p:sldId id="278" r:id="rId29"/>
    <p:sldId id="279" r:id="rId30"/>
    <p:sldId id="293" r:id="rId31"/>
    <p:sldId id="294" r:id="rId32"/>
    <p:sldId id="280" r:id="rId33"/>
    <p:sldId id="281" r:id="rId34"/>
    <p:sldId id="282" r:id="rId35"/>
    <p:sldId id="283" r:id="rId36"/>
    <p:sldId id="295" r:id="rId37"/>
    <p:sldId id="296" r:id="rId38"/>
    <p:sldId id="284" r:id="rId39"/>
    <p:sldId id="285" r:id="rId40"/>
    <p:sldId id="286" r:id="rId41"/>
    <p:sldId id="287" r:id="rId4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110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e65500f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话题一 观点看法已考话题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9a73db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话题二 做法建议猜押话题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dae6f1000895197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_1#f23ed0d91?vcp=1&amp;pid=13b873af2&amp;color=0,0,0&amp;mp=1&amp;vtp=1&amp;bt=1&amp;bbb=1"/>
          <p:cNvSpPr/>
          <p:nvPr/>
        </p:nvSpPr>
        <p:spPr>
          <a:xfrm>
            <a:off x="502920" y="900000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本文论述了功能型饮料对人产生的影响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_1#37b2ba31a?vcp=1&amp;pid=f23ed0d91&amp;color=0,0,0&amp;vtp=1&amp;bbb=1&amp;hb=1"/>
          <p:cNvSpPr/>
          <p:nvPr/>
        </p:nvSpPr>
        <p:spPr>
          <a:xfrm>
            <a:off x="502920" y="1391617"/>
            <a:ext cx="11183112" cy="931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8_BD.3_1#37b2ba31a?vcp=1&amp;pid=f23ed0d91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405333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AN.4_1#37b2ba31a.bracket?vcp=1&amp;pid=f23ed0d91&amp;color=0,0,0&amp;vpa=1&amp;vtp=1"/>
          <p:cNvSpPr/>
          <p:nvPr/>
        </p:nvSpPr>
        <p:spPr>
          <a:xfrm>
            <a:off x="1632427" y="1878535"/>
            <a:ext cx="441325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8_BD.5_1#37b2ba31a?vcp=1&amp;pid=f23ed0d91&amp;color=0,0,0&amp;vtp=1&amp;bbb=1"/>
          <p:cNvSpPr/>
          <p:nvPr/>
        </p:nvSpPr>
        <p:spPr>
          <a:xfrm>
            <a:off x="502920" y="2382407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①Caffeine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③Vitamins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④Thirst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Chemicals</a:t>
            </a:r>
            <a:endParaRPr lang="en-US" altLang="zh-CN" sz="2400" dirty="0"/>
          </a:p>
        </p:txBody>
      </p:sp>
      <p:sp>
        <p:nvSpPr>
          <p:cNvPr id="7" name="QC_8_BD.5_2#37b2ba31a.choices?vcp=1&amp;pid=f23ed0d91&amp;color=0,0,0&amp;vtp=1&amp;bbb=1"/>
          <p:cNvSpPr/>
          <p:nvPr/>
        </p:nvSpPr>
        <p:spPr>
          <a:xfrm>
            <a:off x="502920" y="2882025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800"/>
              </a:lnSpc>
              <a:tabLst>
                <a:tab pos="2862453" algn="l"/>
                <a:tab pos="5699506" algn="l"/>
                <a:tab pos="853655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8" name="QC_8_BD.6_1#3b5553997?vcp=1&amp;pid=f23ed0d91&amp;color=0,0,0&amp;vtp=1&amp;bbb=1&amp;hb=1"/>
          <p:cNvSpPr/>
          <p:nvPr/>
        </p:nvSpPr>
        <p:spPr>
          <a:xfrm>
            <a:off x="502920" y="3374595"/>
            <a:ext cx="11183112" cy="931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8_AN.7_1#3b5553997.bracket?vcp=1&amp;pid=f23ed0d91&amp;color=0,0,0&amp;vpa=2&amp;vtp=1"/>
          <p:cNvSpPr/>
          <p:nvPr/>
        </p:nvSpPr>
        <p:spPr>
          <a:xfrm>
            <a:off x="5236115" y="3861513"/>
            <a:ext cx="423863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8_BD.8_1#3b5553997.choices?vcp=1&amp;pid=f23ed0d91&amp;color=0,0,0&amp;vtp=1&amp;bbb=1"/>
          <p:cNvSpPr/>
          <p:nvPr/>
        </p:nvSpPr>
        <p:spPr>
          <a:xfrm>
            <a:off x="502920" y="4358337"/>
            <a:ext cx="11183112" cy="1922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customers.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ingredients.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.Natural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chemicals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9_1#f39036df6?vcp=1&amp;pid=f23ed0d91&amp;color=0,0,0&amp;vtp=1&amp;bt=1&amp;bbb=1"/>
          <p:cNvSpPr/>
          <p:nvPr/>
        </p:nvSpPr>
        <p:spPr>
          <a:xfrm>
            <a:off x="502920" y="9119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Bauer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researched?(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0_1#f39036df6.bracket?vcp=1&amp;pid=f23ed0d91&amp;color=0,0,0&amp;vpa=3&amp;vtp=1"/>
          <p:cNvSpPr/>
          <p:nvPr/>
        </p:nvSpPr>
        <p:spPr>
          <a:xfrm>
            <a:off x="6432074" y="90049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11_1#f39036df6.choices?vcp=1&amp;pid=f23ed0d91&amp;color=0,0,0&amp;vtp=1&amp;bbb=1"/>
          <p:cNvSpPr/>
          <p:nvPr/>
        </p:nvSpPr>
        <p:spPr>
          <a:xfrm>
            <a:off x="502920" y="145129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A.Drinks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teenage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athletes.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.Vitamins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chemicals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.Countries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.Habits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unhealthy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adults.</a:t>
            </a:r>
            <a:endParaRPr lang="en-US" altLang="zh-CN" sz="2400" dirty="0"/>
          </a:p>
        </p:txBody>
      </p:sp>
      <p:sp>
        <p:nvSpPr>
          <p:cNvPr id="5" name="QC_8_BD.12_1#4c24895db?vcp=1&amp;pid=f23ed0d91&amp;color=0,0,0&amp;vtp=1&amp;bbb=1"/>
          <p:cNvSpPr/>
          <p:nvPr/>
        </p:nvSpPr>
        <p:spPr>
          <a:xfrm>
            <a:off x="502920" y="364172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3_1#4c24895db.bracket?vcp=1&amp;pid=f23ed0d91&amp;color=0,0,0&amp;vpa=4&amp;vtp=1"/>
          <p:cNvSpPr/>
          <p:nvPr/>
        </p:nvSpPr>
        <p:spPr>
          <a:xfrm>
            <a:off x="6155214" y="363029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8_BD.14_1#4c24895db.choices?vcp=1&amp;pid=f23ed0d91&amp;color=0,0,0&amp;vtp=1&amp;bbb=1"/>
          <p:cNvSpPr/>
          <p:nvPr/>
        </p:nvSpPr>
        <p:spPr>
          <a:xfrm>
            <a:off x="502920" y="418306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.Caffeine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.Teenagers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cae5e9d3c?vcp=1&amp;pid=13b873af2&amp;color=0,0,0&amp;vtp=1&amp;bt=1&amp;bbb=1&amp;hb=1"/>
          <p:cNvSpPr/>
          <p:nvPr/>
        </p:nvSpPr>
        <p:spPr>
          <a:xfrm>
            <a:off x="502920" y="118142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词数：301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[2023舟山中考]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Roger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Federer，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world-famous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（放弃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Olympic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decision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quitter.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Nothing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Sticking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skills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perseverance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（毅力）.However，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piano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cae5e9d3c?vcp=1&amp;pid=13b873af2&amp;color=0,0,0&amp;vtp=1&amp;bt=1&amp;bbb=1&amp;hb=1">
            <a:extLst>
              <a:ext uri="{FF2B5EF4-FFF2-40B4-BE49-F238E27FC236}">
                <a16:creationId xmlns:a16="http://schemas.microsoft.com/office/drawing/2014/main" id="{214AA7BA-E3B5-506D-5820-47AA798DD7D5}"/>
              </a:ext>
            </a:extLst>
          </p:cNvPr>
          <p:cNvSpPr/>
          <p:nvPr/>
        </p:nvSpPr>
        <p:spPr>
          <a:xfrm>
            <a:off x="502920" y="91345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instead.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decision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goals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reach，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confidence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happier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healthier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Eric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psychology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（心理学）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athletes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Quitting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matter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white.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suggests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argued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teammate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teacher?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174514192"/>
      </p:ext>
    </p:extLst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cae5e9d3c?vcp=1&amp;pid=13b873af2&amp;color=0,0,0&amp;vtp=1&amp;bt=1&amp;bbb=1&amp;hb=1">
            <a:extLst>
              <a:ext uri="{FF2B5EF4-FFF2-40B4-BE49-F238E27FC236}">
                <a16:creationId xmlns:a16="http://schemas.microsoft.com/office/drawing/2014/main" id="{30027302-ADF5-8984-32F5-ED28774D7CE2}"/>
              </a:ext>
            </a:extLst>
          </p:cNvPr>
          <p:cNvSpPr/>
          <p:nvPr/>
        </p:nvSpPr>
        <p:spPr>
          <a:xfrm>
            <a:off x="502920" y="203314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stick，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Quitting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totally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instrument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pressure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suggests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creativity，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228881796"/>
      </p:ext>
    </p:extLst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6_1#cae5e9d3c?vcp=1&amp;pid=13b873af2&amp;color=0,0,0&amp;mp=1&amp;vtp=1&amp;bt=1&amp;bbb=1"/>
          <p:cNvSpPr/>
          <p:nvPr/>
        </p:nvSpPr>
        <p:spPr>
          <a:xfrm>
            <a:off x="502920" y="1758508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本文主要论述了放弃的好处及时机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7_1#b496b8670?vcp=1&amp;pid=cae5e9d3c&amp;color=0,0,0&amp;vtp=1&amp;bbb=1"/>
          <p:cNvSpPr/>
          <p:nvPr/>
        </p:nvSpPr>
        <p:spPr>
          <a:xfrm>
            <a:off x="502920" y="229222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mentions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“Roger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Federer”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18_1#b496b8670.blank?vcp=1&amp;pid=cae5e9d3c&amp;color=0,0,0&amp;vpa=5&amp;vtp=1"/>
          <p:cNvSpPr/>
          <p:nvPr/>
        </p:nvSpPr>
        <p:spPr>
          <a:xfrm>
            <a:off x="9608027" y="224269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19_1#b496b8670.choices?vcp=1&amp;pid=cae5e9d3c&amp;color=0,0,0&amp;vtp=1&amp;bbb=1"/>
          <p:cNvSpPr/>
          <p:nvPr/>
        </p:nvSpPr>
        <p:spPr>
          <a:xfrm>
            <a:off x="502920" y="283356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trouble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Olympic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medals</a:t>
            </a:r>
            <a:endParaRPr lang="en-US" altLang="zh-CN" sz="2400" dirty="0"/>
          </a:p>
        </p:txBody>
      </p:sp>
      <p:sp>
        <p:nvSpPr>
          <p:cNvPr id="6" name="QC_8_BD.20_1#f155e5ad6?vcp=1&amp;pid=cae5e9d3c&amp;color=0,0,0&amp;vtp=1&amp;bbb=1"/>
          <p:cNvSpPr/>
          <p:nvPr/>
        </p:nvSpPr>
        <p:spPr>
          <a:xfrm>
            <a:off x="502920" y="393052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8_AN.21_1#f155e5ad6.blank?vcp=1&amp;pid=cae5e9d3c&amp;color=0,0,0&amp;vpa=6&amp;vtp=1"/>
          <p:cNvSpPr/>
          <p:nvPr/>
        </p:nvSpPr>
        <p:spPr>
          <a:xfrm>
            <a:off x="10874852" y="388099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8_BD.22_1#f155e5ad6.choices?vcp=1&amp;pid=cae5e9d3c&amp;color=0,0,0&amp;vtp=1&amp;bbb=1"/>
          <p:cNvSpPr/>
          <p:nvPr/>
        </p:nvSpPr>
        <p:spPr>
          <a:xfrm>
            <a:off x="502920" y="447186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perseverance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busier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confident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ourselves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3_1#2a735e40c?vcp=1&amp;pid=cae5e9d3c&amp;color=0,0,0&amp;mp=1&amp;vtp=1&amp;bt=1&amp;bbb=1"/>
          <p:cNvSpPr/>
          <p:nvPr/>
        </p:nvSpPr>
        <p:spPr>
          <a:xfrm>
            <a:off x="502920" y="14923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sentence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Eric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8_AN.24_1#2a735e40c.blank?vcp=1&amp;pid=cae5e9d3c&amp;color=0,0,0&amp;mp=1&amp;vpa=7&amp;vtp=1"/>
          <p:cNvSpPr/>
          <p:nvPr/>
        </p:nvSpPr>
        <p:spPr>
          <a:xfrm>
            <a:off x="10717688" y="144278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25_1#2a735e40c.choices?vcp=1&amp;pid=cae5e9d3c&amp;color=0,0,0&amp;vtp=1&amp;bbb=1"/>
          <p:cNvSpPr/>
          <p:nvPr/>
        </p:nvSpPr>
        <p:spPr>
          <a:xfrm>
            <a:off x="502920" y="203168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abilities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endParaRPr lang="en-US" altLang="zh-CN" sz="2400" dirty="0"/>
          </a:p>
        </p:txBody>
      </p:sp>
      <p:sp>
        <p:nvSpPr>
          <p:cNvPr id="5" name="QC_8_BD.26_1#df955d3ec?vcp=1&amp;pid=cae5e9d3c&amp;color=0,0,0&amp;vtp=1&amp;bbb=1"/>
          <p:cNvSpPr/>
          <p:nvPr/>
        </p:nvSpPr>
        <p:spPr>
          <a:xfrm>
            <a:off x="502920" y="42221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27_1#df955d3ec.bracket?vcp=1&amp;pid=cae5e9d3c&amp;color=0,0,0&amp;vpa=8&amp;vtp=1"/>
          <p:cNvSpPr/>
          <p:nvPr/>
        </p:nvSpPr>
        <p:spPr>
          <a:xfrm>
            <a:off x="7101363" y="42106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8_BD.28_1#df955d3ec.choices?vcp=1&amp;pid=cae5e9d3c&amp;color=0,0,0&amp;vtp=1&amp;bbb=1"/>
          <p:cNvSpPr/>
          <p:nvPr/>
        </p:nvSpPr>
        <p:spPr>
          <a:xfrm>
            <a:off x="502920" y="476345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A.Knowing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.Starting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7c640293d?vcp=1&amp;pid=0e65500f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7c640293d?vcp=1&amp;pid=0e65500f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刷话题（二）</a:t>
            </a:r>
            <a:endParaRPr lang="en-US" altLang="zh-CN" sz="2800" dirty="0"/>
          </a:p>
        </p:txBody>
      </p:sp>
      <p:pic>
        <p:nvPicPr>
          <p:cNvPr id="4" name="QM_7_BD.29_1#c63f2440f?htil=1&amp;vcp=1&amp;pid=7c640293d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49480" y="1366520"/>
            <a:ext cx="1444752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7_BD.29_2#c63f2440f?htil=1&amp;vcp=1&amp;pid=7c640293d&amp;color=0,0,0&amp;vtp=1&amp;bbb=1&amp;hb=1&amp;hs=1"/>
          <p:cNvSpPr/>
          <p:nvPr/>
        </p:nvSpPr>
        <p:spPr>
          <a:xfrm>
            <a:off x="502920" y="1320800"/>
            <a:ext cx="961034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主题：人与社会·和谐家庭与社区生活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词数：383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[2024湖州二模]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arguments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（争论）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pets.</a:t>
            </a:r>
            <a:endParaRPr lang="en-US" altLang="zh-CN" sz="2400" dirty="0"/>
          </a:p>
        </p:txBody>
      </p:sp>
      <p:sp>
        <p:nvSpPr>
          <p:cNvPr id="6" name="QM_7_BD.29_3#c63f2440f?sp=1&amp;vcp=1&amp;pid=7c640293d&amp;color=0,0,0&amp;vtp=1&amp;bbb=1&amp;hb=1&amp;hs=1"/>
          <p:cNvSpPr/>
          <p:nvPr/>
        </p:nvSpPr>
        <p:spPr>
          <a:xfrm>
            <a:off x="502920" y="3517011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argument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ownership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company.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loneliness.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9_4#c63f2440f?sp=1&amp;vcp=1&amp;pid=7c640293d&amp;color=0,0,0&amp;vtp=1&amp;bt=1&amp;bbb=1&amp;hb=1"/>
          <p:cNvSpPr/>
          <p:nvPr/>
        </p:nvSpPr>
        <p:spPr>
          <a:xfrm>
            <a:off x="502920" y="896111"/>
            <a:ext cx="11183112" cy="2297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③Secondly，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responsibilities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skills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responsibilities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ensure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themselves，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possibly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3" name="QM_7_BD.29_5#c63f2440f?sp=1&amp;vcp=1&amp;pid=7c640293d&amp;color=0,0,0&amp;vtp=1&amp;bbb=1&amp;hb=1"/>
          <p:cNvSpPr/>
          <p:nvPr/>
        </p:nvSpPr>
        <p:spPr>
          <a:xfrm>
            <a:off x="502920" y="3241485"/>
            <a:ext cx="11183112" cy="3236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soft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（爪子）.If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treated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scratch.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addition，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require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regularly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groomed，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bathed.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neglect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well-being.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9_6#c63f2440f?sp=1&amp;vcp=1&amp;pid=7c640293d&amp;color=0,0,0&amp;vtp=1&amp;bt=1&amp;bbb=1&amp;hb=1"/>
          <p:cNvSpPr/>
          <p:nvPr/>
        </p:nvSpPr>
        <p:spPr>
          <a:xfrm>
            <a:off x="502920" y="1496126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⑤A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further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argument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ownership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costly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maintaining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expensive.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falls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responsibilities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one.</a:t>
            </a:r>
            <a:endParaRPr lang="en-US" altLang="zh-CN" sz="2400" dirty="0"/>
          </a:p>
        </p:txBody>
      </p:sp>
      <p:sp>
        <p:nvSpPr>
          <p:cNvPr id="3" name="QM_7_BD.29_7#c63f2440f?sp=1&amp;vcp=1&amp;pid=7c640293d&amp;color=0,0,0&amp;vtp=1&amp;bbb=1&amp;hb=1"/>
          <p:cNvSpPr/>
          <p:nvPr/>
        </p:nvSpPr>
        <p:spPr>
          <a:xfrm>
            <a:off x="502920" y="369792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⑥In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arguments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ownership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responsibilities.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dangerous.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require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properly.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30_1#c63f2440f?vcp=1&amp;pid=7c640293d&amp;color=0,0,0&amp;mp=1&amp;vtp=1&amp;bt=1&amp;bbb=1"/>
          <p:cNvSpPr/>
          <p:nvPr/>
        </p:nvSpPr>
        <p:spPr>
          <a:xfrm>
            <a:off x="502920" y="1199708"/>
            <a:ext cx="113315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本文是一篇议论文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论述了支持和反对孩子养宠物的观点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1_1#58a9d8e18?vcp=1&amp;pid=c63f2440f&amp;color=0,0,0&amp;vtp=1&amp;bbb=1"/>
          <p:cNvSpPr/>
          <p:nvPr/>
        </p:nvSpPr>
        <p:spPr>
          <a:xfrm>
            <a:off x="502920" y="173342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sentences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4?</a:t>
            </a:r>
            <a:endParaRPr lang="en-US" altLang="zh-CN" sz="2400" dirty="0"/>
          </a:p>
        </p:txBody>
      </p:sp>
      <p:sp>
        <p:nvSpPr>
          <p:cNvPr id="4" name="QC_8_AN.32_1#58a9d8e18.blank?vcp=1&amp;pid=c63f2440f&amp;color=0,0,0&amp;vpa=9&amp;vtp=1"/>
          <p:cNvSpPr/>
          <p:nvPr/>
        </p:nvSpPr>
        <p:spPr>
          <a:xfrm>
            <a:off x="7441088" y="168389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33_1#58a9d8e18.choices?vcp=1&amp;pid=c63f2440f&amp;color=0,0,0&amp;vtp=1&amp;bbb=1"/>
          <p:cNvSpPr/>
          <p:nvPr/>
        </p:nvSpPr>
        <p:spPr>
          <a:xfrm>
            <a:off x="502920" y="2274763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dangerous.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children.</a:t>
            </a:r>
            <a:endParaRPr lang="en-US" altLang="zh-CN" sz="2400" dirty="0"/>
          </a:p>
        </p:txBody>
      </p:sp>
      <p:sp>
        <p:nvSpPr>
          <p:cNvPr id="6" name="QC_8_BD.34_1#bd65626e6?vcp=1&amp;pid=c63f2440f&amp;color=0,0,0&amp;vtp=1&amp;bbb=1"/>
          <p:cNvSpPr/>
          <p:nvPr/>
        </p:nvSpPr>
        <p:spPr>
          <a:xfrm>
            <a:off x="502920" y="446519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“neglect”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”.</a:t>
            </a:r>
            <a:endParaRPr lang="en-US" altLang="zh-CN" sz="2400" dirty="0"/>
          </a:p>
        </p:txBody>
      </p:sp>
      <p:sp>
        <p:nvSpPr>
          <p:cNvPr id="7" name="QC_8_AN.35_1#bd65626e6.blank?vcp=1&amp;pid=c63f2440f&amp;color=0,0,0&amp;vpa=10&amp;vtp=1"/>
          <p:cNvSpPr/>
          <p:nvPr/>
        </p:nvSpPr>
        <p:spPr>
          <a:xfrm>
            <a:off x="8028463" y="4415665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36_1#bd65626e6.choices?vcp=1&amp;pid=c63f2440f&amp;color=0,0,0&amp;vtp=1&amp;bbb=1"/>
          <p:cNvSpPr/>
          <p:nvPr/>
        </p:nvSpPr>
        <p:spPr>
          <a:xfrm>
            <a:off x="502920" y="500653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effort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37_1#e0f2a8e56?vcp=1&amp;pid=c63f2440f&amp;color=0,0,0&amp;vtp=1&amp;bt=1&amp;bbb=1&amp;hb=1"/>
          <p:cNvSpPr/>
          <p:nvPr/>
        </p:nvSpPr>
        <p:spPr>
          <a:xfrm>
            <a:off x="502920" y="896111"/>
            <a:ext cx="11183112" cy="922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篇章结构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structure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37_1#e0f2a8e56?vcp=1&amp;pid=c63f2440f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904335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38_1#e0f2a8e56.bracket?vcp=1&amp;pid=c63f2440f&amp;color=0,0,0&amp;vpa=11&amp;vtp=1"/>
          <p:cNvSpPr/>
          <p:nvPr/>
        </p:nvSpPr>
        <p:spPr>
          <a:xfrm>
            <a:off x="1818164" y="1381696"/>
            <a:ext cx="441325" cy="4309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39_1#e0f2a8e56.choices?vcp=1&amp;pid=c63f2440f&amp;color=0,0,0&amp;vtp=1&amp;bbb=1"/>
          <p:cNvSpPr/>
          <p:nvPr/>
        </p:nvSpPr>
        <p:spPr>
          <a:xfrm>
            <a:off x="502920" y="1816100"/>
            <a:ext cx="11183112" cy="21928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19600"/>
              </a:lnSpc>
              <a:tabLst>
                <a:tab pos="2903728" algn="l"/>
                <a:tab pos="5731256" algn="l"/>
                <a:tab pos="838098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825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</a:t>
            </a:r>
            <a:r>
              <a:rPr lang="en-US" altLang="zh-CN" sz="825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</a:t>
            </a:r>
            <a:r>
              <a:rPr lang="en-US" altLang="zh-CN" sz="1095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8_BD.39_1#e0f2a8e56.choice_image?vcp=1&amp;pid=c63f2440f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531" y="2355215"/>
            <a:ext cx="1499616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8_BD.39_1#e0f2a8e56.choice_image?vcp=1&amp;pid=c63f2440f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3065" y="2848991"/>
            <a:ext cx="1472184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39_1#e0f2a8e56.choice_image?vcp=1&amp;pid=c63f2440f&amp;color=0,0,0&amp;tib=255,255,255&amp;iip=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7291" y="1815719"/>
            <a:ext cx="1307592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8_BD.39_1#e0f2a8e56.choice_image?vcp=1&amp;pid=c63f2440f&amp;color=0,0,0&amp;tib=255,255,255&amp;iip=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9976" y="2602103"/>
            <a:ext cx="1618488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8_BD.40_1#0f6d494b2?vcp=1&amp;pid=c63f2440f&amp;color=0,0,0&amp;vtp=1&amp;bbb=1"/>
          <p:cNvSpPr/>
          <p:nvPr/>
        </p:nvSpPr>
        <p:spPr>
          <a:xfrm>
            <a:off x="502920" y="4015423"/>
            <a:ext cx="11183112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1" name="QC_8_AN.41_1#0f6d494b2.bracket?vcp=1&amp;pid=c63f2440f&amp;color=0,0,0&amp;vpa=12&amp;vtp=1"/>
          <p:cNvSpPr/>
          <p:nvPr/>
        </p:nvSpPr>
        <p:spPr>
          <a:xfrm>
            <a:off x="5867876" y="4005707"/>
            <a:ext cx="423863" cy="4309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2" name="QC_8_BD.42_1#0f6d494b2.choices?vcp=1&amp;pid=c63f2440f&amp;color=0,0,0&amp;vtp=1&amp;bbb=1"/>
          <p:cNvSpPr/>
          <p:nvPr/>
        </p:nvSpPr>
        <p:spPr>
          <a:xfrm>
            <a:off x="502920" y="4496308"/>
            <a:ext cx="11183112" cy="1912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.Arguments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1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1#12900f07d?vcp=1&amp;pid=7c640293d&amp;color=0,0,0&amp;vtp=1&amp;bt=1&amp;bbb=1&amp;hb=1"/>
          <p:cNvSpPr/>
          <p:nvPr/>
        </p:nvSpPr>
        <p:spPr>
          <a:xfrm>
            <a:off x="502920" y="149869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主题：人与自我·多彩、安全、有意义的学校生活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词数：334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</p:txBody>
      </p:sp>
      <p:sp>
        <p:nvSpPr>
          <p:cNvPr id="3" name="QM_7_BD.43_2#12900f07d?vcp=1&amp;pid=7c640293d&amp;color=0,0,0&amp;vtp=1&amp;bbb=1"/>
          <p:cNvSpPr/>
          <p:nvPr/>
        </p:nvSpPr>
        <p:spPr>
          <a:xfrm>
            <a:off x="502920" y="2588674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中国书法</a:t>
            </a:r>
            <a:endParaRPr lang="en-US" altLang="zh-CN" sz="2400" dirty="0"/>
          </a:p>
        </p:txBody>
      </p:sp>
      <p:pic>
        <p:nvPicPr>
          <p:cNvPr id="4" name="QM_7_BD.43_2#12900f07d?vcp=1&amp;pid=7c640293d&amp;color=0,0,0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608359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7_BD.43_3#12900f07d?vcp=1&amp;pid=7c640293d&amp;color=0,0,0&amp;vtp=1&amp;bbb=1&amp;hb=1"/>
          <p:cNvSpPr/>
          <p:nvPr/>
        </p:nvSpPr>
        <p:spPr>
          <a:xfrm>
            <a:off x="502920" y="3130012"/>
            <a:ext cx="11183112" cy="2713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[2023湖州中考·改编]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（书法）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considered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curriculum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（课程）.However，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reasons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article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4#12900f07d?vcp=1&amp;pid=7c640293d&amp;color=0,0,0&amp;vtp=1&amp;bt=1&amp;bbb=1&amp;hb=1"/>
          <p:cNvSpPr/>
          <p:nvPr/>
        </p:nvSpPr>
        <p:spPr>
          <a:xfrm>
            <a:off x="502920" y="90710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expression.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Clearly，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handwriting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connecting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technology，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classroom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introducing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classroom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focusing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brush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movement.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4#12900f07d?vcp=1&amp;pid=7c640293d&amp;color=0,0,0&amp;vtp=1&amp;bt=1&amp;bbb=1&amp;hb=1">
            <a:extLst>
              <a:ext uri="{FF2B5EF4-FFF2-40B4-BE49-F238E27FC236}">
                <a16:creationId xmlns:a16="http://schemas.microsoft.com/office/drawing/2014/main" id="{944315E8-3A05-5393-7AB1-BF98DED6F09C}"/>
              </a:ext>
            </a:extLst>
          </p:cNvPr>
          <p:cNvSpPr/>
          <p:nvPr/>
        </p:nvSpPr>
        <p:spPr>
          <a:xfrm>
            <a:off x="502920" y="2322705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above，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advantages.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disadvantages.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modern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backward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（倒退的）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valuable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calligraphy?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530858285"/>
      </p:ext>
    </p:extLst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5#12900f07d?vcp=1&amp;pid=7c640293d&amp;color=0,0,0&amp;vtp=1&amp;bt=1&amp;bbb=1&amp;hb=1"/>
          <p:cNvSpPr/>
          <p:nvPr/>
        </p:nvSpPr>
        <p:spPr>
          <a:xfrm>
            <a:off x="502920" y="1493395"/>
            <a:ext cx="11183112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⑤The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argument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master.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subjects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after-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opinion，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outweigh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disadvantages.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treasures.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enrich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doubt，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included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curriculum.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44_1#12900f07d?vcp=1&amp;pid=7c640293d&amp;color=0,0,0&amp;mp=1&amp;vtp=1&amp;bt=1&amp;bbb=1"/>
          <p:cNvSpPr/>
          <p:nvPr/>
        </p:nvSpPr>
        <p:spPr>
          <a:xfrm>
            <a:off x="502920" y="900000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本文主要论述了在学校学习中国书法的利弊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45_1#3ccd40da7?vcp=1&amp;pid=12900f07d&amp;color=0,0,0&amp;vtp=1&amp;bbb=1&amp;hb=1"/>
          <p:cNvSpPr/>
          <p:nvPr/>
        </p:nvSpPr>
        <p:spPr>
          <a:xfrm>
            <a:off x="502920" y="1389712"/>
            <a:ext cx="11183112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篇章结构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structure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8_BD.45_1#3ccd40da7?vcp=1&amp;pid=12900f07d&amp;color=0,0,0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405270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AN.46_1#3ccd40da7.bracket?vcp=1&amp;pid=12900f07d&amp;color=0,0,0&amp;vpa=13&amp;vtp=1"/>
          <p:cNvSpPr/>
          <p:nvPr/>
        </p:nvSpPr>
        <p:spPr>
          <a:xfrm>
            <a:off x="1818164" y="1886536"/>
            <a:ext cx="441325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8_BD.47_1#3ccd40da7.choices?vcp=1&amp;pid=12900f07d&amp;color=0,0,0&amp;vtp=1&amp;bbb=1"/>
          <p:cNvSpPr/>
          <p:nvPr/>
        </p:nvSpPr>
        <p:spPr>
          <a:xfrm>
            <a:off x="502920" y="2354404"/>
            <a:ext cx="11183112" cy="14980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13400"/>
              </a:lnSpc>
              <a:tabLst>
                <a:tab pos="3122803" algn="l"/>
                <a:tab pos="6220206" algn="l"/>
                <a:tab pos="891120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490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</a:t>
            </a:r>
            <a:r>
              <a:rPr lang="en-US" altLang="zh-CN" sz="490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</a:t>
            </a:r>
            <a:r>
              <a:rPr lang="en-US" altLang="zh-CN" sz="725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</a:t>
            </a:r>
            <a:r>
              <a:rPr lang="en-US" altLang="zh-CN" sz="745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8_BD.47_1#3ccd40da7.choice_image?vcp=1&amp;pid=12900f07d&amp;color=0,0,0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673" y="2865897"/>
            <a:ext cx="1700784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47_1#3ccd40da7.choice_image?vcp=1&amp;pid=12900f07d&amp;color=0,0,0&amp;tib=255,255,255&amp;iip=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0428" y="2884185"/>
            <a:ext cx="1664208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8_BD.47_1#3ccd40da7.choice_image?vcp=1&amp;pid=12900f07d&amp;color=0,0,0&amp;tib=255,255,255&amp;iip=1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9101" y="2399553"/>
            <a:ext cx="1261872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8_BD.47_1#3ccd40da7.choice_image?vcp=1&amp;pid=12900f07d&amp;color=0,0,0&amp;tib=255,255,255&amp;iip=12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3343" y="2342022"/>
            <a:ext cx="1060704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8_BD.48_1#c95bffb61?vcp=1&amp;pid=12900f07d&amp;color=0,0,0&amp;vtp=1&amp;bbb=1"/>
          <p:cNvSpPr/>
          <p:nvPr/>
        </p:nvSpPr>
        <p:spPr>
          <a:xfrm>
            <a:off x="502920" y="3864751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2" name="QC_8_AN.49_1#c95bffb61.bracket?vcp=1&amp;pid=12900f07d&amp;color=0,0,0&amp;vpa=14&amp;vtp=1"/>
          <p:cNvSpPr/>
          <p:nvPr/>
        </p:nvSpPr>
        <p:spPr>
          <a:xfrm>
            <a:off x="5969476" y="3853575"/>
            <a:ext cx="441325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3" name="QC_8_BD.50_1#c95bffb61.choices?vcp=1&amp;pid=12900f07d&amp;color=0,0,0&amp;vtp=1&amp;bbb=1"/>
          <p:cNvSpPr/>
          <p:nvPr/>
        </p:nvSpPr>
        <p:spPr>
          <a:xfrm>
            <a:off x="502920" y="4360559"/>
            <a:ext cx="11183112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A.High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patient.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after-school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modern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1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51_1#fd07decf0?vcp=1&amp;pid=12900f07d&amp;color=0,0,0&amp;vtp=1&amp;bt=1&amp;bbb=1"/>
          <p:cNvSpPr/>
          <p:nvPr/>
        </p:nvSpPr>
        <p:spPr>
          <a:xfrm>
            <a:off x="502920" y="12002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52_1#fd07decf0.bracket?vcp=1&amp;pid=12900f07d&amp;color=0,0,0&amp;vpa=15&amp;vtp=1"/>
          <p:cNvSpPr/>
          <p:nvPr/>
        </p:nvSpPr>
        <p:spPr>
          <a:xfrm>
            <a:off x="8287227" y="11887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8_BD.53_1#fd07decf0.choices?vcp=1&amp;pid=12900f07d&amp;color=0,0,0&amp;vtp=1&amp;bbb=1&amp;hb=1"/>
          <p:cNvSpPr/>
          <p:nvPr/>
        </p:nvSpPr>
        <p:spPr>
          <a:xfrm>
            <a:off x="502920" y="1739584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expression.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expression，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patience.</a:t>
            </a:r>
            <a:endParaRPr lang="en-US" altLang="zh-CN" sz="2400" dirty="0"/>
          </a:p>
        </p:txBody>
      </p:sp>
      <p:sp>
        <p:nvSpPr>
          <p:cNvPr id="5" name="QC_8_BD.54_1#bc95ca66f?vcp=1&amp;pid=12900f07d&amp;color=0,0,0&amp;vtp=1&amp;bbb=1"/>
          <p:cNvSpPr/>
          <p:nvPr/>
        </p:nvSpPr>
        <p:spPr>
          <a:xfrm>
            <a:off x="502920" y="44761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calligraphy?(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55_1#bc95ca66f.bracket?vcp=1&amp;pid=12900f07d&amp;color=0,0,0&amp;vpa=16&amp;vtp=1"/>
          <p:cNvSpPr/>
          <p:nvPr/>
        </p:nvSpPr>
        <p:spPr>
          <a:xfrm>
            <a:off x="10095388" y="44646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8_BD.56_1#bc95ca66f.choices?vcp=1&amp;pid=12900f07d&amp;color=0,0,0&amp;vtp=1&amp;bbb=1"/>
          <p:cNvSpPr/>
          <p:nvPr/>
        </p:nvSpPr>
        <p:spPr>
          <a:xfrm>
            <a:off x="502920" y="501745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necessary.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.Valuable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backward.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.Meaningful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9a73dbdc.fixed?vcp=1&amp;pid=7169371df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话题二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做法建议猜押话题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f8e028dcf?vcp=1&amp;pid=e9a73dbd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f8e028dcf?vcp=1&amp;pid=e9a73dbd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刷话题</a:t>
            </a:r>
            <a:endParaRPr lang="en-US" altLang="zh-CN" sz="2800" dirty="0"/>
          </a:p>
        </p:txBody>
      </p:sp>
      <p:pic>
        <p:nvPicPr>
          <p:cNvPr id="4" name="QM_7_BD.57_1#99ad43c2a?htil=2&amp;vcp=1&amp;pid=f8e028dcf&amp;color=0,0,0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0876" y="1366519"/>
            <a:ext cx="1984248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7_BD.57_2#99ad43c2a?htil=2&amp;vcp=1&amp;pid=f8e028dcf&amp;color=0,0,0&amp;vtp=1&amp;bbb=1&amp;hb=1&amp;hs=1"/>
          <p:cNvSpPr/>
          <p:nvPr/>
        </p:nvSpPr>
        <p:spPr>
          <a:xfrm>
            <a:off x="502920" y="1320800"/>
            <a:ext cx="906170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主题：人与自我·丰富、充实、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积极向上的日常生活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：324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Today，</a:t>
            </a:r>
            <a:endParaRPr lang="en-US" altLang="zh-CN" sz="2400" dirty="0"/>
          </a:p>
        </p:txBody>
      </p:sp>
      <p:sp>
        <p:nvSpPr>
          <p:cNvPr id="6" name="QM_7_BD.57_2#99ad43c2a?htil=2&amp;vcp=1&amp;pid=f8e028dcf&amp;color=0,0,0&amp;vtp=1&amp;bbb=1&amp;hb=1&amp;hs=1">
            <a:extLst>
              <a:ext uri="{FF2B5EF4-FFF2-40B4-BE49-F238E27FC236}">
                <a16:creationId xmlns:a16="http://schemas.microsoft.com/office/drawing/2014/main" id="{8F339857-F726-F8E4-3DEC-ADFC77F4523D}"/>
              </a:ext>
            </a:extLst>
          </p:cNvPr>
          <p:cNvSpPr/>
          <p:nvPr/>
        </p:nvSpPr>
        <p:spPr>
          <a:xfrm>
            <a:off x="502920" y="2970911"/>
            <a:ext cx="11184010" cy="335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Internet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anywhere.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Fei，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daily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programs，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Michael，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7_2#99ad43c2a?htil=2&amp;vcp=1&amp;pid=f8e028dcf&amp;color=0,0,0&amp;vtp=1&amp;bbb=1&amp;hb=1&amp;hs=1">
            <a:extLst>
              <a:ext uri="{FF2B5EF4-FFF2-40B4-BE49-F238E27FC236}">
                <a16:creationId xmlns:a16="http://schemas.microsoft.com/office/drawing/2014/main" id="{2AE12FA1-D754-97AC-8A2B-6C1FE1E6E91C}"/>
              </a:ext>
            </a:extLst>
          </p:cNvPr>
          <p:cNvSpPr/>
          <p:nvPr/>
        </p:nvSpPr>
        <p:spPr>
          <a:xfrm>
            <a:off x="502920" y="904560"/>
            <a:ext cx="11184010" cy="5588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comfortable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gym，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embarrassed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P.E.teacher，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helpful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“Without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gym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allows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pushed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harder，”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me.“Well，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choose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programs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378494899"/>
      </p:ext>
    </p:extLst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7_2#99ad43c2a?htil=2&amp;vcp=1&amp;pid=f8e028dcf&amp;color=0,0,0&amp;vtp=1&amp;bbb=1&amp;hb=1&amp;hs=1">
            <a:extLst>
              <a:ext uri="{FF2B5EF4-FFF2-40B4-BE49-F238E27FC236}">
                <a16:creationId xmlns:a16="http://schemas.microsoft.com/office/drawing/2014/main" id="{A1E5E0A0-E31C-3261-A618-1E8361568EDC}"/>
              </a:ext>
            </a:extLst>
          </p:cNvPr>
          <p:cNvSpPr/>
          <p:nvPr/>
        </p:nvSpPr>
        <p:spPr>
          <a:xfrm>
            <a:off x="502920" y="1217805"/>
            <a:ext cx="11184010" cy="49449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expect.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Anyway，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suggestions，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period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training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helpful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amount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Compared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gym，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cheaper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time-saving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choice.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sometimes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lazy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736937173"/>
      </p:ext>
    </p:extLst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58_1#99ad43c2a?vcp=1&amp;pid=f8e028dcf&amp;color=0,0,0&amp;mp=1&amp;vtp=1&amp;bt=1&amp;bbb=1"/>
          <p:cNvSpPr/>
          <p:nvPr/>
        </p:nvSpPr>
        <p:spPr>
          <a:xfrm>
            <a:off x="502920" y="2029018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本文主要论述了线上健身的优缺点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59_1#17a78e807?vcp=1&amp;pid=99ad43c2a&amp;color=0,0,0&amp;vtp=1&amp;bbb=1"/>
          <p:cNvSpPr/>
          <p:nvPr/>
        </p:nvSpPr>
        <p:spPr>
          <a:xfrm>
            <a:off x="502920" y="256273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60_1#17a78e807.bracket?vcp=1&amp;pid=99ad43c2a&amp;color=0,0,0&amp;vpa=17&amp;vtp=1"/>
          <p:cNvSpPr/>
          <p:nvPr/>
        </p:nvSpPr>
        <p:spPr>
          <a:xfrm>
            <a:off x="10658952" y="2551305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61_1#17a78e807.choices?vcp=1&amp;pid=99ad43c2a&amp;color=0,0,0&amp;vtp=1&amp;bbb=1"/>
          <p:cNvSpPr/>
          <p:nvPr/>
        </p:nvSpPr>
        <p:spPr>
          <a:xfrm>
            <a:off x="502920" y="3104073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A.Lin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Michael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.Both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Michael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.Michael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.Neither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Michael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62_1#2579f82fe?vcp=1&amp;pid=99ad43c2a&amp;color=0,0,0&amp;mp=1&amp;vtp=1&amp;bt=1&amp;bbb=1"/>
          <p:cNvSpPr/>
          <p:nvPr/>
        </p:nvSpPr>
        <p:spPr>
          <a:xfrm>
            <a:off x="502920" y="896112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63_1#2579f82fe.bracket?vcp=1&amp;pid=99ad43c2a&amp;color=0,0,0&amp;mp=1&amp;vpa=18&amp;vtp=1"/>
          <p:cNvSpPr/>
          <p:nvPr/>
        </p:nvSpPr>
        <p:spPr>
          <a:xfrm>
            <a:off x="9601677" y="879475"/>
            <a:ext cx="441325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8_BD.64_1#2579f82fe.choices?vcp=1&amp;pid=99ad43c2a&amp;color=0,0,0&amp;vtp=1&amp;bbb=1"/>
          <p:cNvSpPr/>
          <p:nvPr/>
        </p:nvSpPr>
        <p:spPr>
          <a:xfrm>
            <a:off x="502920" y="1393889"/>
            <a:ext cx="11183112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programs.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exercise.</a:t>
            </a:r>
            <a:endParaRPr lang="en-US" altLang="zh-CN" sz="2400" dirty="0"/>
          </a:p>
        </p:txBody>
      </p:sp>
      <p:sp>
        <p:nvSpPr>
          <p:cNvPr id="5" name="QC_8_BD.65_1#a9445af28?vcp=1&amp;pid=99ad43c2a&amp;color=0,0,0&amp;vtp=1&amp;bbb=1&amp;hb=1"/>
          <p:cNvSpPr/>
          <p:nvPr/>
        </p:nvSpPr>
        <p:spPr>
          <a:xfrm>
            <a:off x="502920" y="3406267"/>
            <a:ext cx="11183112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66_1#a9445af28.bracket?vcp=1&amp;pid=99ad43c2a&amp;color=0,0,0&amp;vpa=19&amp;vtp=1"/>
          <p:cNvSpPr/>
          <p:nvPr/>
        </p:nvSpPr>
        <p:spPr>
          <a:xfrm>
            <a:off x="1678464" y="3897630"/>
            <a:ext cx="423863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BD.67_1#a9445af28.choices?vcp=1&amp;pid=99ad43c2a&amp;color=0,0,0&amp;vtp=1&amp;bbb=1"/>
          <p:cNvSpPr/>
          <p:nvPr/>
        </p:nvSpPr>
        <p:spPr>
          <a:xfrm>
            <a:off x="502920" y="4408868"/>
            <a:ext cx="11183112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simply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lazy.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gym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68_1#8ecee5a6d?vcp=1&amp;pid=99ad43c2a&amp;color=0,0,0&amp;mp=1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69_1#8ecee5a6d.bracket?vcp=1&amp;pid=99ad43c2a&amp;color=0,0,0&amp;mp=1&amp;vpa=20&amp;vtp=1"/>
          <p:cNvSpPr/>
          <p:nvPr/>
        </p:nvSpPr>
        <p:spPr>
          <a:xfrm>
            <a:off x="5974239" y="22911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8_BD.70_1#8ecee5a6d.choices?vcp=1&amp;pid=99ad43c2a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convenient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helpful.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requires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action.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1_1#d709c3787?vcp=1&amp;pid=f8e028dcf&amp;color=0,0,0&amp;vtp=1&amp;bt=1&amp;bbb=1&amp;hb=1"/>
          <p:cNvSpPr/>
          <p:nvPr/>
        </p:nvSpPr>
        <p:spPr>
          <a:xfrm>
            <a:off x="502920" y="118142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词数：373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[2024杭州二模]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Personally,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“stupid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answers.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Singapore,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silence,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ventured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（小心地说）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energetic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Einstein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time”.Both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faraway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1_1#d709c3787?vcp=1&amp;pid=f8e028dcf&amp;color=0,0,0&amp;vtp=1&amp;bt=1&amp;bbb=1&amp;hb=1">
            <a:extLst>
              <a:ext uri="{FF2B5EF4-FFF2-40B4-BE49-F238E27FC236}">
                <a16:creationId xmlns:a16="http://schemas.microsoft.com/office/drawing/2014/main" id="{853F2591-325E-C584-B8BA-F4BEABDE7931}"/>
              </a:ext>
            </a:extLst>
          </p:cNvPr>
          <p:cNvSpPr/>
          <p:nvPr/>
        </p:nvSpPr>
        <p:spPr>
          <a:xfrm>
            <a:off x="502920" y="91218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sadly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granted.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results-oriented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（注重结果的）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concentrate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efforts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cause;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common-sense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major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civilization.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Thousands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round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sailors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223463878"/>
      </p:ext>
    </p:extLst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1_1#d709c3787?vcp=1&amp;pid=f8e028dcf&amp;color=0,0,0&amp;vtp=1&amp;bt=1&amp;bbb=1&amp;hb=1">
            <a:extLst>
              <a:ext uri="{FF2B5EF4-FFF2-40B4-BE49-F238E27FC236}">
                <a16:creationId xmlns:a16="http://schemas.microsoft.com/office/drawing/2014/main" id="{427E61F9-BB9F-553E-0C83-5AEB404137EC}"/>
              </a:ext>
            </a:extLst>
          </p:cNvPr>
          <p:cNvSpPr/>
          <p:nvPr/>
        </p:nvSpPr>
        <p:spPr>
          <a:xfrm>
            <a:off x="502920" y="900000"/>
            <a:ext cx="11183112" cy="5643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changing?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2,000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Italian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astronomer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Galileo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Galilei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demonstrating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“crazy”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concept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heliocentrism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（日心说）,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universe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circles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speed.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spinning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thrown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surface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planet?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century.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routine,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performance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guarantee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subjected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abuse,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progress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otherwise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impossible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persistent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“stupid”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questions.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06442422"/>
      </p:ext>
    </p:extLst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72_1#d709c3787?vcp=1&amp;pid=f8e028dcf&amp;color=0,0,0&amp;mp=1&amp;vtp=1&amp;bt=1&amp;bbb=1"/>
          <p:cNvSpPr/>
          <p:nvPr/>
        </p:nvSpPr>
        <p:spPr>
          <a:xfrm>
            <a:off x="502920" y="1749618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本文主要论述了提出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愚蠢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问题的重要性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73_1#8c700100f?vcp=1&amp;pid=d709c3787&amp;color=0,0,0&amp;vtp=1&amp;bbb=1&amp;hb=1"/>
          <p:cNvSpPr/>
          <p:nvPr/>
        </p:nvSpPr>
        <p:spPr>
          <a:xfrm>
            <a:off x="502920" y="229000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author?(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74_1#8c700100f.bracket?vcp=1&amp;pid=d709c3787&amp;color=0,0,0&amp;vpa=21&amp;vtp=1"/>
          <p:cNvSpPr/>
          <p:nvPr/>
        </p:nvSpPr>
        <p:spPr>
          <a:xfrm>
            <a:off x="1648302" y="283737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75_1#8c700100f.choices?vcp=1&amp;pid=d709c3787&amp;color=0,0,0&amp;vtp=1&amp;bbb=1"/>
          <p:cNvSpPr/>
          <p:nvPr/>
        </p:nvSpPr>
        <p:spPr>
          <a:xfrm>
            <a:off x="502920" y="3393632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focus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process.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refuse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common-sense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ability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belief.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76_1#9fc6c8275?vcp=1&amp;pid=d709c3787&amp;color=0,0,0&amp;mp=1&amp;vtp=1&amp;bt=1&amp;bbb=1"/>
          <p:cNvSpPr/>
          <p:nvPr/>
        </p:nvSpPr>
        <p:spPr>
          <a:xfrm>
            <a:off x="502920" y="20303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排序题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correct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statements?</a:t>
            </a:r>
            <a:endParaRPr lang="en-US" altLang="zh-CN" sz="2400" dirty="0"/>
          </a:p>
        </p:txBody>
      </p:sp>
      <p:pic>
        <p:nvPicPr>
          <p:cNvPr id="3" name="QC_8_BD.76_1#9fc6c8275?vcp=1&amp;pid=d709c3787&amp;color=0,0,0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54" y="2050005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BD.76_2#9fc6c8275?vcp=1&amp;pid=d709c3787&amp;color=0,0,0&amp;mp=1&amp;vtp=1&amp;bbb=1"/>
          <p:cNvSpPr/>
          <p:nvPr/>
        </p:nvSpPr>
        <p:spPr>
          <a:xfrm>
            <a:off x="502920" y="2569689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round.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Galileo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Galilei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concept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heliocentrism.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concept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gravity.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Sailors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special.(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8_AN.77_1#9fc6c8275.bracket?vcp=1&amp;pid=d709c3787&amp;color=0,0,0&amp;mp=1&amp;vpa=22&amp;vtp=1"/>
          <p:cNvSpPr/>
          <p:nvPr/>
        </p:nvSpPr>
        <p:spPr>
          <a:xfrm>
            <a:off x="5504339" y="4234659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8_BD.78_1#9fc6c8275.choices?vcp=1&amp;pid=d709c3787&amp;color=0,0,0&amp;vtp=1&amp;bbb=1"/>
          <p:cNvSpPr/>
          <p:nvPr/>
        </p:nvSpPr>
        <p:spPr>
          <a:xfrm>
            <a:off x="502920" y="47601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62453" algn="l"/>
                <a:tab pos="5699506" algn="l"/>
                <a:tab pos="853655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.a-d-c-b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B.a-d-b-c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C.d-a-b-c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.d-a-c-b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类型4</a:t>
            </a:r>
            <a:r>
              <a:rPr lang="en-US" altLang="zh-CN" sz="48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议论文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79_1#a766a8e9e?vcp=1&amp;pid=d709c3787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solved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surface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planet”?(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80_1#a766a8e9e.bracket?vcp=1&amp;pid=d709c3787&amp;color=0,0,0&amp;vpa=23&amp;vtp=1"/>
          <p:cNvSpPr/>
          <p:nvPr/>
        </p:nvSpPr>
        <p:spPr>
          <a:xfrm>
            <a:off x="2678589" y="1447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81_1#a766a8e9e.choices?vcp=1&amp;pid=d709c3787&amp;color=0,0,0&amp;vtp=1&amp;bbb=1"/>
          <p:cNvSpPr/>
          <p:nvPr/>
        </p:nvSpPr>
        <p:spPr>
          <a:xfrm>
            <a:off x="502920" y="199664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B.C.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.Galileo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Galilei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1564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1643.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.Isaac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Newton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1643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1727.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.Albert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Einstein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1879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1955.</a:t>
            </a:r>
            <a:endParaRPr lang="en-US" altLang="zh-CN" sz="2400" dirty="0"/>
          </a:p>
        </p:txBody>
      </p:sp>
      <p:sp>
        <p:nvSpPr>
          <p:cNvPr id="5" name="QC_8_BD.82_1#7fdef8ba2?vcp=1&amp;pid=d709c3787&amp;color=0,0,0&amp;vtp=1&amp;bbb=1&amp;hb=1"/>
          <p:cNvSpPr/>
          <p:nvPr/>
        </p:nvSpPr>
        <p:spPr>
          <a:xfrm>
            <a:off x="502920" y="419374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写作手法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author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8_BD.82_1#7fdef8ba2?vcp=1&amp;pid=d709c3787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423489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8_AN.83_1#7fdef8ba2.bracket?vcp=1&amp;pid=d709c3787&amp;color=0,0,0&amp;vpa=24&amp;vtp=1"/>
          <p:cNvSpPr/>
          <p:nvPr/>
        </p:nvSpPr>
        <p:spPr>
          <a:xfrm>
            <a:off x="1627664" y="4741114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84_1#7fdef8ba2.choices?vcp=1&amp;pid=d709c3787&amp;color=0,0,0&amp;vtp=1&amp;bbb=1"/>
          <p:cNvSpPr/>
          <p:nvPr/>
        </p:nvSpPr>
        <p:spPr>
          <a:xfrm>
            <a:off x="502920" y="529737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comparison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contrast.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supporting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order.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generalization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definition.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aa20db5f0?lid=0e65500f6&amp;cid=0e65500f6&amp;vtp=1&amp;bt=1&amp;bbb=1">
            <a:hlinkClick r:id="rId3" action="ppaction://hlinksldjump"/>
          </p:cNvPr>
          <p:cNvSpPr/>
          <p:nvPr/>
        </p:nvSpPr>
        <p:spPr>
          <a:xfrm>
            <a:off x="4471416" y="2862072"/>
            <a:ext cx="5404104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话题一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观点看法已考话题</a:t>
            </a:r>
            <a:endParaRPr lang="en-US" altLang="zh-CN" sz="2800" dirty="0"/>
          </a:p>
        </p:txBody>
      </p:sp>
      <p:sp>
        <p:nvSpPr>
          <p:cNvPr id="3" name="C_1#目录1:aa20db5f0?lid=e9a73dbdc&amp;cid=e9a73dbdc&amp;vtp=1&amp;bbb=1">
            <a:hlinkClick r:id="rId4" action="ppaction://hlinksldjump"/>
          </p:cNvPr>
          <p:cNvSpPr/>
          <p:nvPr/>
        </p:nvSpPr>
        <p:spPr>
          <a:xfrm>
            <a:off x="4471416" y="3657600"/>
            <a:ext cx="5404104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做法建议猜押话题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e65500f6.fixed?vcp=1&amp;pid=7169371df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话题一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观点看法已考话题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13b873af2?vcp=1&amp;pid=0e65500f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13b873af2?vcp=1&amp;pid=0e65500f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刷话题（一）</a:t>
            </a:r>
            <a:endParaRPr lang="en-US" altLang="zh-CN" sz="2800" dirty="0"/>
          </a:p>
        </p:txBody>
      </p:sp>
      <p:sp>
        <p:nvSpPr>
          <p:cNvPr id="4" name="QM_7_BD.1_1#f23ed0d91?vcp=1&amp;pid=13b873af2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主题：人与自我·身心健康，抗挫能力，珍爱生命的意识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311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[2024宁波一模]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coffee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market.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caffeine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pick-me-up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teenagers.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companies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so-called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”.These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specific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customers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reported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product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quencher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（解渴饮料）.Instead，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#f23ed0d91?vcp=1&amp;pid=13b873af2&amp;color=0,0,0&amp;vtp=1&amp;bbb=1&amp;hb=1">
            <a:extLst>
              <a:ext uri="{FF2B5EF4-FFF2-40B4-BE49-F238E27FC236}">
                <a16:creationId xmlns:a16="http://schemas.microsoft.com/office/drawing/2014/main" id="{A385077C-6193-E5D2-EB09-53B799E4B75B}"/>
              </a:ext>
            </a:extLst>
          </p:cNvPr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revitalize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（使恢复生机）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customer's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order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typically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vitamins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certain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chemicals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chemicals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chemicals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produces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vitamins，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chemicals，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caffeine，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evidence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（证据）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vitamins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actually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level.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ingredients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199332556"/>
      </p:ext>
    </p:extLst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#f23ed0d91?vcp=1&amp;pid=13b873af2&amp;color=0,0,0&amp;vtp=1&amp;bbb=1&amp;hb=1">
            <a:extLst>
              <a:ext uri="{FF2B5EF4-FFF2-40B4-BE49-F238E27FC236}">
                <a16:creationId xmlns:a16="http://schemas.microsoft.com/office/drawing/2014/main" id="{81494C28-D935-AB5E-48C6-468BE65FAF79}"/>
              </a:ext>
            </a:extLst>
          </p:cNvPr>
          <p:cNvSpPr/>
          <p:nvPr/>
        </p:nvSpPr>
        <p:spPr>
          <a:xfrm>
            <a:off x="502920" y="2322705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Bauer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cautions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（告诫）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claims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申明）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twelve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Bauer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mix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ingredients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negative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impact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（负面影响）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body.“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point，”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359027444"/>
      </p:ext>
    </p:extLst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3725</Words>
  <Application>Microsoft Office PowerPoint</Application>
  <PresentationFormat>宽屏</PresentationFormat>
  <Paragraphs>350</Paragraphs>
  <Slides>41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7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2024-10-12T08:39:19Z</dcterms:created>
  <dcterms:modified xsi:type="dcterms:W3CDTF">2024-10-12T08:41:54Z</dcterms:modified>
  <cp:category/>
  <cp:contentStatus/>
</cp:coreProperties>
</file>